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63" r:id="rId3"/>
    <p:sldId id="258" r:id="rId4"/>
    <p:sldId id="259" r:id="rId5"/>
    <p:sldId id="260" r:id="rId6"/>
    <p:sldId id="261" r:id="rId7"/>
    <p:sldId id="262" r:id="rId8"/>
    <p:sldId id="25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3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D942E-6786-47F6-BA9D-BAA21E82F675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062954-289C-4A17-87AB-AD2921A31E1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0CE70-BAF1-48CC-828E-04215DF6FB9A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BC03A-A3DA-45E7-A19A-02F33F7521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christinemarsh.com/wp-content/uploads/2010/01/Mitochondria_Ma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4038600" cy="54197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0" y="1600200"/>
            <a:ext cx="5638800" cy="1470025"/>
          </a:xfrm>
        </p:spPr>
        <p:txBody>
          <a:bodyPr/>
          <a:lstStyle/>
          <a:p>
            <a:r>
              <a:rPr lang="en-US" dirty="0" smtClean="0"/>
              <a:t>The Adventures of </a:t>
            </a:r>
            <a:br>
              <a:rPr lang="en-US" dirty="0" smtClean="0"/>
            </a:br>
            <a:r>
              <a:rPr lang="en-US" dirty="0" smtClean="0"/>
              <a:t>“Mighty-</a:t>
            </a:r>
            <a:r>
              <a:rPr lang="en-US" dirty="0" err="1" smtClean="0"/>
              <a:t>chondria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3733800"/>
            <a:ext cx="7010400" cy="2514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Starring:</a:t>
            </a:r>
          </a:p>
          <a:p>
            <a:r>
              <a:rPr lang="en-US" dirty="0" smtClean="0"/>
              <a:t>Glucose</a:t>
            </a:r>
          </a:p>
          <a:p>
            <a:r>
              <a:rPr lang="en-US" dirty="0" smtClean="0"/>
              <a:t>Water</a:t>
            </a:r>
          </a:p>
          <a:p>
            <a:r>
              <a:rPr lang="en-US" dirty="0" smtClean="0"/>
              <a:t>Carbon dioxide</a:t>
            </a:r>
          </a:p>
          <a:p>
            <a:r>
              <a:rPr lang="en-US" dirty="0" smtClean="0"/>
              <a:t>Oxygen</a:t>
            </a:r>
          </a:p>
          <a:p>
            <a:r>
              <a:rPr lang="en-US" dirty="0" smtClean="0"/>
              <a:t>Energy</a:t>
            </a:r>
          </a:p>
          <a:p>
            <a:r>
              <a:rPr lang="en-US" dirty="0" smtClean="0"/>
              <a:t>Mitochondria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5410200" y="1371600"/>
            <a:ext cx="2819400" cy="533400"/>
            <a:chOff x="5715000" y="609600"/>
            <a:chExt cx="2819400" cy="533400"/>
          </a:xfrm>
        </p:grpSpPr>
        <p:sp>
          <p:nvSpPr>
            <p:cNvPr id="3" name="Oval 2"/>
            <p:cNvSpPr/>
            <p:nvPr/>
          </p:nvSpPr>
          <p:spPr>
            <a:xfrm>
              <a:off x="5715000" y="609600"/>
              <a:ext cx="533400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6248400" y="609600"/>
              <a:ext cx="533400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010400" y="762000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Oxygen in air</a:t>
              </a:r>
              <a:endParaRPr lang="en-US" dirty="0"/>
            </a:p>
          </p:txBody>
        </p:sp>
      </p:grpSp>
      <p:grpSp>
        <p:nvGrpSpPr>
          <p:cNvPr id="6" name="Group 8"/>
          <p:cNvGrpSpPr/>
          <p:nvPr/>
        </p:nvGrpSpPr>
        <p:grpSpPr>
          <a:xfrm>
            <a:off x="5410200" y="4495800"/>
            <a:ext cx="3505199" cy="791454"/>
            <a:chOff x="5181601" y="1905000"/>
            <a:chExt cx="3505199" cy="791454"/>
          </a:xfrm>
        </p:grpSpPr>
        <p:pic>
          <p:nvPicPr>
            <p:cNvPr id="1027" name="Picture 3" descr="C:\Documents and Settings\jkavanagh\Local Settings\Temporary Internet Files\Content.IE5\NZXWIJ76\MC900014749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81601" y="1905000"/>
              <a:ext cx="685800" cy="791454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6019800" y="19812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Glucose (sugar)</a:t>
              </a:r>
              <a:endParaRPr lang="en-US" dirty="0"/>
            </a:p>
          </p:txBody>
        </p:sp>
      </p:grpSp>
      <p:grpSp>
        <p:nvGrpSpPr>
          <p:cNvPr id="9" name="Group 17"/>
          <p:cNvGrpSpPr/>
          <p:nvPr/>
        </p:nvGrpSpPr>
        <p:grpSpPr>
          <a:xfrm>
            <a:off x="1295400" y="1981200"/>
            <a:ext cx="3300566" cy="3124200"/>
            <a:chOff x="1295400" y="1981200"/>
            <a:chExt cx="3300566" cy="3124200"/>
          </a:xfrm>
        </p:grpSpPr>
        <p:pic>
          <p:nvPicPr>
            <p:cNvPr id="1029" name="Picture 5" descr="C:\Documents and Settings\jkavanagh\Local Settings\Temporary Internet Files\Content.IE5\GVW8RYXX\MM900288928[1].gif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95400" y="1981200"/>
              <a:ext cx="3300566" cy="3124200"/>
            </a:xfrm>
            <a:prstGeom prst="rect">
              <a:avLst/>
            </a:prstGeom>
            <a:noFill/>
          </p:spPr>
        </p:pic>
        <p:sp>
          <p:nvSpPr>
            <p:cNvPr id="16" name="Rectangle 15"/>
            <p:cNvSpPr/>
            <p:nvPr/>
          </p:nvSpPr>
          <p:spPr>
            <a:xfrm>
              <a:off x="3200400" y="2133600"/>
              <a:ext cx="12954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 rot="5400000">
              <a:off x="3352800" y="2362200"/>
              <a:ext cx="1295400" cy="1143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he-aps.org/education/lot/cell/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447800"/>
            <a:ext cx="5105400" cy="4656574"/>
          </a:xfrm>
          <a:prstGeom prst="rect">
            <a:avLst/>
          </a:prstGeom>
          <a:noFill/>
        </p:spPr>
      </p:pic>
      <p:grpSp>
        <p:nvGrpSpPr>
          <p:cNvPr id="3" name="Group 2"/>
          <p:cNvGrpSpPr/>
          <p:nvPr/>
        </p:nvGrpSpPr>
        <p:grpSpPr>
          <a:xfrm>
            <a:off x="5715000" y="609600"/>
            <a:ext cx="2819400" cy="533400"/>
            <a:chOff x="5715000" y="609600"/>
            <a:chExt cx="2819400" cy="533400"/>
          </a:xfrm>
        </p:grpSpPr>
        <p:sp>
          <p:nvSpPr>
            <p:cNvPr id="4" name="Oval 3"/>
            <p:cNvSpPr/>
            <p:nvPr/>
          </p:nvSpPr>
          <p:spPr>
            <a:xfrm>
              <a:off x="5715000" y="609600"/>
              <a:ext cx="533400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6248400" y="609600"/>
              <a:ext cx="533400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010400" y="762000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Oxygen in air</a:t>
              </a:r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90600" y="457200"/>
            <a:ext cx="3505199" cy="791454"/>
            <a:chOff x="5181601" y="1905000"/>
            <a:chExt cx="3505199" cy="791454"/>
          </a:xfrm>
        </p:grpSpPr>
        <p:pic>
          <p:nvPicPr>
            <p:cNvPr id="8" name="Picture 3" descr="C:\Documents and Settings\jkavanagh\Local Settings\Temporary Internet Files\Content.IE5\NZXWIJ76\MC900014749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1" y="1905000"/>
              <a:ext cx="685800" cy="791454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6019800" y="19812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Glucose (sugar)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715000" y="609600"/>
            <a:ext cx="2819400" cy="533400"/>
            <a:chOff x="5715000" y="609600"/>
            <a:chExt cx="2819400" cy="533400"/>
          </a:xfrm>
        </p:grpSpPr>
        <p:sp>
          <p:nvSpPr>
            <p:cNvPr id="4" name="Oval 3"/>
            <p:cNvSpPr/>
            <p:nvPr/>
          </p:nvSpPr>
          <p:spPr>
            <a:xfrm>
              <a:off x="5715000" y="609600"/>
              <a:ext cx="533400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6248400" y="609600"/>
              <a:ext cx="533400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010400" y="762000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Oxygen in air</a:t>
              </a:r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7200" y="381000"/>
            <a:ext cx="3505199" cy="791454"/>
            <a:chOff x="5181601" y="1905000"/>
            <a:chExt cx="3505199" cy="791454"/>
          </a:xfrm>
        </p:grpSpPr>
        <p:pic>
          <p:nvPicPr>
            <p:cNvPr id="8" name="Picture 3" descr="C:\Documents and Settings\jkavanagh\Local Settings\Temporary Internet Files\Content.IE5\NZXWIJ76\MC900014749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81601" y="1905000"/>
              <a:ext cx="685800" cy="791454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6019800" y="19812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Glucose (sugar)</a:t>
              </a:r>
              <a:endParaRPr lang="en-US" dirty="0"/>
            </a:p>
          </p:txBody>
        </p:sp>
      </p:grpSp>
      <p:pic>
        <p:nvPicPr>
          <p:cNvPr id="14" name="Picture 13" descr="cell_mitochondria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1295400"/>
            <a:ext cx="4605337" cy="39537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l_mitochondria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2362200"/>
            <a:ext cx="4605337" cy="395377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14400" y="1130300"/>
            <a:ext cx="723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92D050"/>
                </a:solidFill>
              </a:rPr>
              <a:t>Chemical Reaction</a:t>
            </a:r>
            <a:endParaRPr lang="en-US" sz="66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cell_mitochondria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219200"/>
            <a:ext cx="4605337" cy="3953778"/>
          </a:xfrm>
          <a:prstGeom prst="rect">
            <a:avLst/>
          </a:prstGeom>
        </p:spPr>
      </p:pic>
      <p:grpSp>
        <p:nvGrpSpPr>
          <p:cNvPr id="7" name="Group 9"/>
          <p:cNvGrpSpPr/>
          <p:nvPr/>
        </p:nvGrpSpPr>
        <p:grpSpPr>
          <a:xfrm>
            <a:off x="4648200" y="5410200"/>
            <a:ext cx="3200400" cy="914400"/>
            <a:chOff x="5257800" y="3886200"/>
            <a:chExt cx="3200400" cy="914400"/>
          </a:xfrm>
        </p:grpSpPr>
        <p:pic>
          <p:nvPicPr>
            <p:cNvPr id="11" name="Picture 4" descr="C:\Documents and Settings\jkavanagh\Local Settings\Temporary Internet Files\Content.IE5\GVW8RYXX\MP900433143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57800" y="3886200"/>
              <a:ext cx="1371600" cy="914400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6781800" y="4191000"/>
              <a:ext cx="1676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water</a:t>
              </a:r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38200" y="533400"/>
            <a:ext cx="7315200" cy="5638800"/>
            <a:chOff x="838200" y="533400"/>
            <a:chExt cx="7315200" cy="5638800"/>
          </a:xfrm>
        </p:grpSpPr>
        <p:sp>
          <p:nvSpPr>
            <p:cNvPr id="13" name="Explosion 1 12"/>
            <p:cNvSpPr/>
            <p:nvPr/>
          </p:nvSpPr>
          <p:spPr>
            <a:xfrm>
              <a:off x="838200" y="533400"/>
              <a:ext cx="7315200" cy="5638800"/>
            </a:xfrm>
            <a:prstGeom prst="irregularSeal1">
              <a:avLst/>
            </a:prstGeom>
            <a:solidFill>
              <a:srgbClr val="FF0000">
                <a:alpha val="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86000" y="2590800"/>
              <a:ext cx="441960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solidFill>
                    <a:srgbClr val="FF0000"/>
                  </a:solidFill>
                </a:rPr>
                <a:t>POW!    </a:t>
              </a:r>
              <a:br>
                <a:rPr lang="en-US" sz="4400" b="1" dirty="0" smtClean="0">
                  <a:solidFill>
                    <a:srgbClr val="FF0000"/>
                  </a:solidFill>
                </a:rPr>
              </a:br>
              <a:r>
                <a:rPr lang="en-US" sz="4400" b="1" dirty="0" smtClean="0">
                  <a:solidFill>
                    <a:srgbClr val="FF0000"/>
                  </a:solidFill>
                </a:rPr>
                <a:t>Energy is made!</a:t>
              </a:r>
              <a:endParaRPr lang="en-US" sz="4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934200" y="152400"/>
            <a:ext cx="2209800" cy="1371600"/>
            <a:chOff x="6934200" y="152400"/>
            <a:chExt cx="2209800" cy="1371600"/>
          </a:xfrm>
        </p:grpSpPr>
        <p:grpSp>
          <p:nvGrpSpPr>
            <p:cNvPr id="19" name="Group 18"/>
            <p:cNvGrpSpPr/>
            <p:nvPr/>
          </p:nvGrpSpPr>
          <p:grpSpPr>
            <a:xfrm>
              <a:off x="6934200" y="533400"/>
              <a:ext cx="1524000" cy="990600"/>
              <a:chOff x="6934200" y="533400"/>
              <a:chExt cx="1524000" cy="990600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6934200" y="533400"/>
                <a:ext cx="609600" cy="609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7848600" y="533400"/>
                <a:ext cx="609600" cy="609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7391400" y="914400"/>
                <a:ext cx="609600" cy="6096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7010400" y="152400"/>
              <a:ext cx="213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Carbon dioxide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he-aps.org/education/lot/cell/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447800"/>
            <a:ext cx="5105400" cy="4656574"/>
          </a:xfrm>
          <a:prstGeom prst="rect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>
            <a:off x="6934200" y="152400"/>
            <a:ext cx="2209800" cy="1371600"/>
            <a:chOff x="6934200" y="152400"/>
            <a:chExt cx="2209800" cy="1371600"/>
          </a:xfrm>
        </p:grpSpPr>
        <p:grpSp>
          <p:nvGrpSpPr>
            <p:cNvPr id="14" name="Group 18"/>
            <p:cNvGrpSpPr/>
            <p:nvPr/>
          </p:nvGrpSpPr>
          <p:grpSpPr>
            <a:xfrm>
              <a:off x="6934200" y="533400"/>
              <a:ext cx="1524000" cy="990600"/>
              <a:chOff x="6934200" y="533400"/>
              <a:chExt cx="1524000" cy="990600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6934200" y="533400"/>
                <a:ext cx="609600" cy="609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7848600" y="533400"/>
                <a:ext cx="609600" cy="609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7391400" y="914400"/>
                <a:ext cx="609600" cy="6096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7010400" y="152400"/>
              <a:ext cx="213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Carbon dioxide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81000" y="457200"/>
            <a:ext cx="3200400" cy="914400"/>
            <a:chOff x="4648200" y="5410200"/>
            <a:chExt cx="3200400" cy="914400"/>
          </a:xfrm>
        </p:grpSpPr>
        <p:pic>
          <p:nvPicPr>
            <p:cNvPr id="20" name="Picture 4" descr="C:\Documents and Settings\jkavanagh\Local Settings\Temporary Internet Files\Content.IE5\GVW8RYXX\MP900433143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8200" y="5410200"/>
              <a:ext cx="1371600" cy="914400"/>
            </a:xfrm>
            <a:prstGeom prst="rect">
              <a:avLst/>
            </a:prstGeom>
            <a:noFill/>
          </p:spPr>
        </p:pic>
        <p:sp>
          <p:nvSpPr>
            <p:cNvPr id="21" name="TextBox 20"/>
            <p:cNvSpPr txBox="1"/>
            <p:nvPr/>
          </p:nvSpPr>
          <p:spPr>
            <a:xfrm>
              <a:off x="6172200" y="5715000"/>
              <a:ext cx="1676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Extra water</a:t>
              </a:r>
              <a:endParaRPr lang="en-US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85800" y="60960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Organelles now  have energy to do their jobs!   Yea Mighty-</a:t>
            </a:r>
            <a:r>
              <a:rPr lang="en-US" dirty="0" err="1" smtClean="0"/>
              <a:t>chondria</a:t>
            </a:r>
            <a:r>
              <a:rPr lang="en-US" dirty="0" smtClean="0"/>
              <a:t>, thank you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jkavanagh\Local Settings\Temporary Internet Files\Content.IE5\GVW8RYXX\MM900288928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838200"/>
            <a:ext cx="5715000" cy="5409618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 rot="21341774">
            <a:off x="6273136" y="1495409"/>
            <a:ext cx="12954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Bathroom</a:t>
            </a:r>
            <a:br>
              <a:rPr lang="en-US" sz="2000" dirty="0" smtClean="0"/>
            </a:br>
            <a:r>
              <a:rPr lang="en-US" sz="2000" dirty="0" smtClean="0"/>
              <a:t>Pass          </a:t>
            </a:r>
            <a:endParaRPr lang="en-US" sz="20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1066800" y="990600"/>
            <a:ext cx="2209800" cy="1371600"/>
            <a:chOff x="6934200" y="152400"/>
            <a:chExt cx="2209800" cy="1371600"/>
          </a:xfrm>
        </p:grpSpPr>
        <p:grpSp>
          <p:nvGrpSpPr>
            <p:cNvPr id="21" name="Group 18"/>
            <p:cNvGrpSpPr/>
            <p:nvPr/>
          </p:nvGrpSpPr>
          <p:grpSpPr>
            <a:xfrm>
              <a:off x="6934200" y="533400"/>
              <a:ext cx="1524000" cy="990600"/>
              <a:chOff x="6934200" y="533400"/>
              <a:chExt cx="1524000" cy="990600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6934200" y="533400"/>
                <a:ext cx="609600" cy="609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7848600" y="533400"/>
                <a:ext cx="609600" cy="609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391400" y="914400"/>
                <a:ext cx="609600" cy="6096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7010400" y="152400"/>
              <a:ext cx="213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Carbon dioxide</a:t>
              </a:r>
              <a:endParaRPr lang="en-US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019800" y="5867400"/>
            <a:ext cx="2667000" cy="685800"/>
            <a:chOff x="4648200" y="5410200"/>
            <a:chExt cx="3200400" cy="914400"/>
          </a:xfrm>
        </p:grpSpPr>
        <p:pic>
          <p:nvPicPr>
            <p:cNvPr id="29" name="Picture 4" descr="C:\Documents and Settings\jkavanagh\Local Settings\Temporary Internet Files\Content.IE5\GVW8RYXX\MP900433143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8200" y="5410200"/>
              <a:ext cx="1371600" cy="914400"/>
            </a:xfrm>
            <a:prstGeom prst="rect">
              <a:avLst/>
            </a:prstGeom>
            <a:noFill/>
          </p:spPr>
        </p:pic>
        <p:sp>
          <p:nvSpPr>
            <p:cNvPr id="30" name="TextBox 29"/>
            <p:cNvSpPr txBox="1"/>
            <p:nvPr/>
          </p:nvSpPr>
          <p:spPr>
            <a:xfrm>
              <a:off x="6172200" y="5715000"/>
              <a:ext cx="1676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Extra water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63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Adventures of  “Mighty-chondria”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LPS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Adventures of  “Mighty-chondria”</dc:title>
  <dc:creator>Jean Kavanagh</dc:creator>
  <cp:lastModifiedBy>Jean Kavanagh</cp:lastModifiedBy>
  <cp:revision>7</cp:revision>
  <dcterms:created xsi:type="dcterms:W3CDTF">2010-04-26T18:50:26Z</dcterms:created>
  <dcterms:modified xsi:type="dcterms:W3CDTF">2010-04-26T19:50:03Z</dcterms:modified>
</cp:coreProperties>
</file>